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5FB36-5A37-4558-A6AF-0421FEF68660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F66D5-85BD-4DB4-A807-149436DCC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4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F66D5-85BD-4DB4-A807-149436DCC7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926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8205198-6382-4317-9EAD-00DDE4D410CA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0E37DB9-61BE-4A58-A0EB-53D6BA0C8E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3.10 IT systems in organizations</a:t>
            </a:r>
            <a:br>
              <a:rPr lang="en-US" dirty="0" smtClean="0"/>
            </a:br>
            <a:r>
              <a:rPr lang="en-US" dirty="0" smtClean="0"/>
              <a:t>HL EXTENSION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r>
              <a:rPr lang="en-US" dirty="0" err="1" smtClean="0"/>
              <a:t>Karley</a:t>
            </a:r>
            <a:r>
              <a:rPr lang="en-US" dirty="0" smtClean="0"/>
              <a:t> Holland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7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3.10 IT systems in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This builds on to the concepts introduced in "Introduction to project </a:t>
            </a:r>
            <a:r>
              <a:rPr lang="en-US" dirty="0" err="1"/>
              <a:t>managment</a:t>
            </a:r>
            <a:r>
              <a:rPr lang="en-US" dirty="0"/>
              <a:t>".</a:t>
            </a:r>
          </a:p>
          <a:p>
            <a:r>
              <a:rPr lang="en-US" dirty="0"/>
              <a:t>Most organizations, at some stage in their development, require the introduction of a new IT system as well as the maintenance and eventual current systems.</a:t>
            </a:r>
          </a:p>
          <a:p>
            <a:r>
              <a:rPr lang="en-US" dirty="0"/>
              <a:t>Students should understand the interrelationship of stakeholder, IT systems, data, processes and policies which also provide </a:t>
            </a:r>
            <a:r>
              <a:rPr lang="en-US" dirty="0" err="1"/>
              <a:t>framawork</a:t>
            </a:r>
            <a:r>
              <a:rPr lang="en-US" dirty="0"/>
              <a:t> for different project </a:t>
            </a:r>
            <a:r>
              <a:rPr lang="en-US" dirty="0" err="1"/>
              <a:t>managment</a:t>
            </a:r>
            <a:r>
              <a:rPr lang="en-US" dirty="0"/>
              <a:t> approaches.</a:t>
            </a:r>
          </a:p>
          <a:p>
            <a:r>
              <a:rPr lang="en-US" dirty="0"/>
              <a:t>Real examples of IT professionals who maintain legacy or develop new IT systems are what needs to be addressed in order to understand these main concepts.</a:t>
            </a:r>
          </a:p>
        </p:txBody>
      </p:sp>
    </p:spTree>
    <p:extLst>
      <p:ext uri="{BB962C8B-B14F-4D97-AF65-F5344CB8AC3E}">
        <p14:creationId xmlns:p14="http://schemas.microsoft.com/office/powerpoint/2010/main" val="3863484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city government wished to introduce an improved IT system to provide a more secure and effective method of </a:t>
            </a:r>
            <a:r>
              <a:rPr lang="en-US" dirty="0" smtClean="0"/>
              <a:t>record </a:t>
            </a:r>
            <a:r>
              <a:rPr lang="en-US" dirty="0"/>
              <a:t>keeping in its public libraries.  This would include the replacement of the storage area network to </a:t>
            </a:r>
            <a:r>
              <a:rPr lang="en-US" dirty="0" smtClean="0"/>
              <a:t>accommodate </a:t>
            </a:r>
            <a:r>
              <a:rPr lang="en-US" dirty="0"/>
              <a:t>the increased amount of the </a:t>
            </a:r>
            <a:r>
              <a:rPr lang="en-US" dirty="0" smtClean="0"/>
              <a:t>data </a:t>
            </a:r>
            <a:r>
              <a:rPr lang="en-US" dirty="0"/>
              <a:t>requiring archiving along with the need to provide a disaster recovering system.</a:t>
            </a:r>
          </a:p>
        </p:txBody>
      </p:sp>
    </p:spTree>
    <p:extLst>
      <p:ext uri="{BB962C8B-B14F-4D97-AF65-F5344CB8AC3E}">
        <p14:creationId xmlns:p14="http://schemas.microsoft.com/office/powerpoint/2010/main" val="110094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3528507" cy="3508977"/>
          </a:xfrm>
        </p:spPr>
        <p:txBody>
          <a:bodyPr/>
          <a:lstStyle/>
          <a:p>
            <a:r>
              <a:rPr lang="en-US" dirty="0"/>
              <a:t>This is technically just adding onto the first "product developing life cycle". This is the next step in completing the product.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38100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08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system development life cycle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Analysis </a:t>
            </a:r>
            <a:r>
              <a:rPr lang="en-US" dirty="0"/>
              <a:t>of current </a:t>
            </a:r>
            <a:r>
              <a:rPr lang="en-US" dirty="0" smtClean="0"/>
              <a:t>situation</a:t>
            </a:r>
          </a:p>
          <a:p>
            <a:r>
              <a:rPr lang="en-US" dirty="0" smtClean="0"/>
              <a:t>Organizational requirements</a:t>
            </a:r>
          </a:p>
          <a:p>
            <a:r>
              <a:rPr lang="en-US" dirty="0" smtClean="0"/>
              <a:t>Methods </a:t>
            </a:r>
            <a:r>
              <a:rPr lang="en-US" dirty="0"/>
              <a:t>of data collection, questionnaires, interviews, observation, literature </a:t>
            </a:r>
            <a:r>
              <a:rPr lang="en-US" dirty="0" smtClean="0"/>
              <a:t>searches.</a:t>
            </a:r>
          </a:p>
          <a:p>
            <a:r>
              <a:rPr lang="en-US" dirty="0" smtClean="0"/>
              <a:t>Feasibility study</a:t>
            </a:r>
          </a:p>
          <a:p>
            <a:r>
              <a:rPr lang="en-US" dirty="0" smtClean="0"/>
              <a:t>Identification </a:t>
            </a:r>
            <a:r>
              <a:rPr lang="en-US" dirty="0"/>
              <a:t>of possible IT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Requirement specification</a:t>
            </a:r>
          </a:p>
          <a:p>
            <a:r>
              <a:rPr lang="en-US" dirty="0" smtClean="0"/>
              <a:t>Justification </a:t>
            </a:r>
            <a:r>
              <a:rPr lang="en-US" dirty="0"/>
              <a:t>of preferred IT </a:t>
            </a:r>
            <a:r>
              <a:rPr lang="en-US" dirty="0" smtClean="0"/>
              <a:t>solution</a:t>
            </a:r>
          </a:p>
          <a:p>
            <a:r>
              <a:rPr lang="en-US" dirty="0" smtClean="0"/>
              <a:t>Project plan</a:t>
            </a:r>
          </a:p>
          <a:p>
            <a:r>
              <a:rPr lang="en-US" dirty="0" smtClean="0"/>
              <a:t>Project goals</a:t>
            </a:r>
          </a:p>
          <a:p>
            <a:r>
              <a:rPr lang="en-US" dirty="0" smtClean="0"/>
              <a:t>Project initiation </a:t>
            </a:r>
          </a:p>
          <a:p>
            <a:r>
              <a:rPr lang="en-US" dirty="0" smtClean="0"/>
              <a:t>Design considerations</a:t>
            </a:r>
          </a:p>
          <a:p>
            <a:r>
              <a:rPr lang="en-US" dirty="0" smtClean="0"/>
              <a:t>Inputs, data structure, processes, outputs user interface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Prototyping</a:t>
            </a:r>
          </a:p>
          <a:p>
            <a:r>
              <a:rPr lang="en-US" dirty="0"/>
              <a:t>Development of the IT solution</a:t>
            </a:r>
          </a:p>
          <a:p>
            <a:r>
              <a:rPr lang="en-US" dirty="0"/>
              <a:t>Initial testing, alpha testing </a:t>
            </a:r>
          </a:p>
          <a:p>
            <a:r>
              <a:rPr lang="en-US" dirty="0"/>
              <a:t>Quality assurance and quality control</a:t>
            </a:r>
          </a:p>
          <a:p>
            <a:r>
              <a:rPr lang="en-US" dirty="0"/>
              <a:t>Implementation</a:t>
            </a:r>
          </a:p>
          <a:p>
            <a:r>
              <a:rPr lang="en-US" dirty="0"/>
              <a:t>Training and support staff, documentation to support the new IT system</a:t>
            </a:r>
          </a:p>
          <a:p>
            <a:r>
              <a:rPr lang="en-US" dirty="0"/>
              <a:t>Changeover methods: direct, phased and parallel running</a:t>
            </a:r>
          </a:p>
          <a:p>
            <a:r>
              <a:rPr lang="en-US" dirty="0"/>
              <a:t>Beta testing</a:t>
            </a:r>
          </a:p>
          <a:p>
            <a:r>
              <a:rPr lang="en-US" dirty="0"/>
              <a:t>Maintenance</a:t>
            </a:r>
          </a:p>
          <a:p>
            <a:r>
              <a:rPr lang="en-US" dirty="0"/>
              <a:t>Phase 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1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project management</a:t>
            </a:r>
          </a:p>
          <a:p>
            <a:r>
              <a:rPr lang="en-US" dirty="0" smtClean="0"/>
              <a:t>Iteration</a:t>
            </a:r>
          </a:p>
          <a:p>
            <a:r>
              <a:rPr lang="en-US" dirty="0" smtClean="0"/>
              <a:t>Time constraints</a:t>
            </a:r>
          </a:p>
          <a:p>
            <a:r>
              <a:rPr lang="en-US" dirty="0" smtClean="0"/>
              <a:t>Maintenance of legacy systems</a:t>
            </a:r>
          </a:p>
          <a:p>
            <a:r>
              <a:rPr lang="en-US" dirty="0" smtClean="0"/>
              <a:t>Incident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62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311</Words>
  <Application>Microsoft Office PowerPoint</Application>
  <PresentationFormat>On-screen Show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3.10 IT systems in organizations HL EXTENSION</vt:lpstr>
      <vt:lpstr>3.10 IT systems in organizations</vt:lpstr>
      <vt:lpstr>Possible scenarios</vt:lpstr>
      <vt:lpstr>3.10</vt:lpstr>
      <vt:lpstr>The system development life cycle:</vt:lpstr>
      <vt:lpstr>Project management issues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3.10 IT systems in organizations HL EXTENSION</dc:title>
  <dc:creator>Karley Holland 11951248</dc:creator>
  <cp:lastModifiedBy>Karley Holland 11951248</cp:lastModifiedBy>
  <cp:revision>4</cp:revision>
  <dcterms:created xsi:type="dcterms:W3CDTF">2012-12-20T12:29:39Z</dcterms:created>
  <dcterms:modified xsi:type="dcterms:W3CDTF">2012-12-20T12:54:38Z</dcterms:modified>
</cp:coreProperties>
</file>